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DB7DF-89B4-47B3-BE95-5155CE3733E7}" type="datetimeFigureOut">
              <a:rPr lang="en-US" smtClean="0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5E2E6-5133-4CC2-A8BF-DBEC1017F3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vinayakgarg.files.wordpress.com/2011/10/comparison.p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B-Trees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 structures for searching databases</a:t>
            </a:r>
            <a:endParaRPr lang="en-US" dirty="0"/>
          </a:p>
        </p:txBody>
      </p:sp>
      <p:pic>
        <p:nvPicPr>
          <p:cNvPr id="3074" name="Picture 2" descr="http://bluerwhite.org/btree/tree-pict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1771650" cy="1838325"/>
          </a:xfrm>
          <a:prstGeom prst="rect">
            <a:avLst/>
          </a:prstGeom>
          <a:noFill/>
        </p:spPr>
      </p:pic>
      <p:pic>
        <p:nvPicPr>
          <p:cNvPr id="3076" name="Picture 4" descr="http://bluerwhite.org/btree/tree-pictu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828800"/>
            <a:ext cx="1771650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to Sort Integers?</a:t>
            </a:r>
            <a:endParaRPr lang="en-US" dirty="0"/>
          </a:p>
        </p:txBody>
      </p:sp>
      <p:pic>
        <p:nvPicPr>
          <p:cNvPr id="7170" name="Picture 2" descr="comparis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371600"/>
            <a:ext cx="7315200" cy="51318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B-Trees?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B-Trees are not places where bees build their nests.</a:t>
            </a:r>
          </a:p>
          <a:p>
            <a:r>
              <a:rPr lang="en-US" dirty="0" smtClean="0"/>
              <a:t>A Balanced-Tree (B-Tree) is a data structure that pre-sorts the data when it is inserted.</a:t>
            </a:r>
          </a:p>
          <a:p>
            <a:r>
              <a:rPr lang="en-US" dirty="0" smtClean="0"/>
              <a:t>B-Trees can be used to created pre-sorted indexes for columns in a table.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B-Tree for storing integers</a:t>
            </a:r>
            <a:endParaRPr lang="en-US" dirty="0"/>
          </a:p>
        </p:txBody>
      </p:sp>
      <p:pic>
        <p:nvPicPr>
          <p:cNvPr id="1026" name="Picture 2" descr="http://bluerwhite.org/btree/tre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7983478" cy="2362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45836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Numbers &lt; 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67000" y="44958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Numbers between 4 and 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44196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Numbers between 10 and 16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4495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Numbers &gt; 16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16764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“Degree” is the number of entries allowed in one “box”.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86000" y="2286000"/>
            <a:ext cx="1143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00" y="24384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“Level” is the row number in the hierarchy.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7924800" y="3352800"/>
            <a:ext cx="2286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81400" y="16764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Root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B-Tree Searching for 21</a:t>
            </a:r>
            <a:endParaRPr lang="en-US" dirty="0"/>
          </a:p>
        </p:txBody>
      </p:sp>
      <p:pic>
        <p:nvPicPr>
          <p:cNvPr id="8194" name="Picture 2" descr="http://bluerwhite.org/btree/tree-search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8680824" cy="2667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49530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21 is greater than 10, greater than 20, but less than 30.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Inserting 33 into the B-Tree</a:t>
            </a:r>
            <a:endParaRPr lang="en-US" dirty="0"/>
          </a:p>
        </p:txBody>
      </p:sp>
      <p:pic>
        <p:nvPicPr>
          <p:cNvPr id="4" name="Picture 3" descr="tree-insert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35220"/>
            <a:ext cx="9144000" cy="2998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to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perform a search for a single key on a set of one million rows (1,000,000), a linear search will require at most 1,000,000 </a:t>
            </a:r>
            <a:r>
              <a:rPr lang="en-US" dirty="0" smtClean="0"/>
              <a:t>comparisons</a:t>
            </a:r>
          </a:p>
          <a:p>
            <a:pPr lvl="1"/>
            <a:r>
              <a:rPr lang="en-US" dirty="0" smtClean="0"/>
              <a:t>Typical time is n</a:t>
            </a:r>
            <a:r>
              <a:rPr lang="en-US" baseline="30000" dirty="0" smtClean="0"/>
              <a:t>2</a:t>
            </a:r>
            <a:r>
              <a:rPr lang="en-US" dirty="0" smtClean="0"/>
              <a:t>, where n = number of records. </a:t>
            </a:r>
            <a:endParaRPr lang="en-US" dirty="0" smtClean="0"/>
          </a:p>
          <a:p>
            <a:r>
              <a:rPr lang="en-US" dirty="0" smtClean="0"/>
              <a:t>If the same data is indexed with a b-tree of minimum degree 10, only 114 comparisons will be required in the worst </a:t>
            </a:r>
            <a:r>
              <a:rPr lang="en-US" dirty="0" smtClean="0"/>
              <a:t>case</a:t>
            </a:r>
          </a:p>
          <a:p>
            <a:pPr lvl="1"/>
            <a:r>
              <a:rPr lang="en-US" dirty="0" smtClean="0"/>
              <a:t>Typical time is </a:t>
            </a:r>
            <a:r>
              <a:rPr lang="en-US" dirty="0" err="1" smtClean="0"/>
              <a:t>nLog</a:t>
            </a:r>
            <a:r>
              <a:rPr lang="en-US" dirty="0" smtClean="0"/>
              <a:t>(n).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201</Words>
  <Application>Microsoft Office PowerPoint</Application>
  <PresentationFormat>On-screen Show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B-Trees</vt:lpstr>
      <vt:lpstr>How Long to Sort Integers?</vt:lpstr>
      <vt:lpstr>What are B-Trees?</vt:lpstr>
      <vt:lpstr>Example B-Tree for storing integers</vt:lpstr>
      <vt:lpstr>B-Tree Searching for 21</vt:lpstr>
      <vt:lpstr>Inserting 33 into the B-Tree</vt:lpstr>
      <vt:lpstr>Time to Search</vt:lpstr>
    </vt:vector>
  </TitlesOfParts>
  <Company>Coleman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B-Trees</dc:title>
  <dc:creator>john.wyatt</dc:creator>
  <cp:lastModifiedBy>Wyatt, John</cp:lastModifiedBy>
  <cp:revision>13</cp:revision>
  <dcterms:created xsi:type="dcterms:W3CDTF">2014-07-11T00:28:40Z</dcterms:created>
  <dcterms:modified xsi:type="dcterms:W3CDTF">2014-08-13T17:16:33Z</dcterms:modified>
</cp:coreProperties>
</file>